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54B5C-CF4B-4300-A265-C36AE9F07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FEAED-3FA4-4FF9-9619-559054B65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C7C5E-05EB-4F8C-8E4E-C67DB12D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12D77-29F0-4CA5-894D-03C19911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65787-6BD8-405B-97A9-0ACE57E4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4320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98912-C62E-46BE-9785-63F7EFB47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4DDD9-D29C-495D-8E53-673807817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78E53-5920-40E6-8029-02C7BDF7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6B62F-8EEA-4187-9C03-14B00AD8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6DCFF-F2D3-4B94-9D9B-DF371762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264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E4FD8C-B3FC-489E-BEAD-AFCE501A1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B375F-7DB4-41A1-85EA-E58BFB7E6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5B2DE-9C0E-482E-AD39-FCF4DE8E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ADC00-58D1-44F7-9122-DE52A2BA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E4078-2340-4B59-AFD0-EDD0A9FE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761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0C09-DE0A-4C8A-B8B1-2065553C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1B6CD-05A3-44B8-9B08-930830C19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53153-6F82-4EF2-ABD2-C26A8AABB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3A31-ED9B-4ACB-90B0-79D1BA06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056DE-09DC-47FB-A259-180D7C1E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3858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62BA-EEF9-49CD-9863-3A380C75B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89C99-EB0E-4FCB-AD92-CA7C3A0DB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007E9-E394-4014-8CB8-4784E26E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67BDD-7FC5-4821-9B70-A91E77D3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4114E-ACDE-4595-8CD7-73D059E48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596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6A3CD-9415-41F3-A434-ED0D566B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B8773-FE1A-453D-AFE1-C3C88690B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1A203-CCAD-4C84-AA02-192452006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9DD6E-D2DA-4FF8-BDCE-8F9F44C6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E7758-EAAD-4DF5-9177-45A6268A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3EC0D-382B-4228-B010-2230B99D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1384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5E39-05E4-4107-A262-E621D2BF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4614E-896A-411D-9AE6-A8AECDCCB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AC7BC-6E63-4D90-930A-325B0C8EC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8AABAC-4BAB-4ACA-8E18-F4751F4FB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6924EF-664E-4453-8716-F56D3E739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498A1-BE3D-465F-A41C-D2ACA8BF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184E2-3DE3-46CA-9F92-6BF14EE3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748C08-45FF-4982-B873-82691341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252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FBB13-3548-4DD0-8775-219149D6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79745-EDFA-4F24-999A-A8F5D36F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14338-F447-4C5F-90E0-BF7D4D5C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A5F60-EED6-49DC-A191-B93B4948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1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A6637-A361-4383-8084-2C044F61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2B463-B651-407D-97B3-A26470A6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830BB-ADEF-4A1E-A180-9B653C18F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0866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06415-8DF8-4C6B-A38C-268BA068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0F0A-8EBD-4E51-8134-CAF0699E1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34AC2-220F-4CBA-B501-E0B2DFF7E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F13EB-7229-41B2-A4E6-C3210EBFB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F5A4D-9FAB-4AEE-B322-C4E59940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A6CAD-1917-4445-92F9-239F2983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164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E058-D8AF-4B96-A29F-8C296F9A8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C8869-E630-497D-BF62-C0F602215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8AC16-16AE-4188-87E8-53C5FC06D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2AF33-FFA0-4222-9AB1-603E016F9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04339-AFFE-401D-8071-E9AE029F1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10FAD-83F8-4705-9BBA-6649F98E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627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4DCE7D-B7E8-4C76-A681-A8355E40D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9C62D-591E-4223-9AD1-610600BEC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66C6-A2E5-405E-B560-C6B5AD21F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79DF-3930-421F-A2A7-06488A04725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02893-03CA-42C7-818F-D7FBC405B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B4664-D71F-425F-8614-8BACF91C6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3596-54A2-47CE-8F19-D269B539F6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3646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AF91B-8D4D-413D-BD25-3769363C0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911"/>
            <a:ext cx="10515600" cy="5572052"/>
          </a:xfrm>
        </p:spPr>
        <p:txBody>
          <a:bodyPr/>
          <a:lstStyle/>
          <a:p>
            <a:r>
              <a:rPr lang="en-US" b="1" dirty="0"/>
              <a:t>The origin of English </a:t>
            </a:r>
            <a:r>
              <a:rPr lang="en-US" b="1" dirty="0" err="1"/>
              <a:t>languge</a:t>
            </a:r>
            <a:endParaRPr lang="en-US" b="1" dirty="0"/>
          </a:p>
          <a:p>
            <a:r>
              <a:rPr lang="en-US" b="1" dirty="0"/>
              <a:t>Branches of Indo-European languages</a:t>
            </a:r>
          </a:p>
          <a:p>
            <a:r>
              <a:rPr lang="en-US" b="1" dirty="0"/>
              <a:t>General Features of Middle English</a:t>
            </a:r>
          </a:p>
          <a:p>
            <a:r>
              <a:rPr lang="en-US" b="1" dirty="0"/>
              <a:t>Division of middle English </a:t>
            </a:r>
          </a:p>
          <a:p>
            <a:pPr marL="0" indent="0">
              <a:buNone/>
            </a:pPr>
            <a:r>
              <a:rPr lang="en-US" dirty="0"/>
              <a:t>-Early Middle English (1100–1250), </a:t>
            </a:r>
          </a:p>
          <a:p>
            <a:pPr marL="0" indent="0">
              <a:buNone/>
            </a:pPr>
            <a:r>
              <a:rPr lang="en-US" dirty="0"/>
              <a:t>-Ordinary Middle English (1250–1400), </a:t>
            </a:r>
          </a:p>
          <a:p>
            <a:pPr marL="0" indent="0">
              <a:buNone/>
            </a:pPr>
            <a:r>
              <a:rPr lang="en-US" dirty="0"/>
              <a:t>-Late Middle English (1400–1500)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6521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30083-2A86-4583-98CD-A6617FABA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/>
          <a:lstStyle/>
          <a:p>
            <a:r>
              <a:rPr lang="en-US" b="1" dirty="0"/>
              <a:t>Linguistic features of middle English:</a:t>
            </a:r>
          </a:p>
          <a:p>
            <a:pPr marL="0" indent="0">
              <a:buNone/>
            </a:pPr>
            <a:r>
              <a:rPr lang="en-US" dirty="0"/>
              <a:t>-Early Middle English</a:t>
            </a:r>
          </a:p>
          <a:p>
            <a:pPr marL="0" indent="0">
              <a:buNone/>
            </a:pPr>
            <a:r>
              <a:rPr lang="en-US" dirty="0"/>
              <a:t>-14th century</a:t>
            </a:r>
          </a:p>
          <a:p>
            <a:pPr marL="0" indent="0">
              <a:buNone/>
            </a:pPr>
            <a:r>
              <a:rPr lang="en-US" dirty="0"/>
              <a:t>-Late Middle English</a:t>
            </a:r>
          </a:p>
          <a:p>
            <a:pPr marL="0" indent="0">
              <a:buNone/>
            </a:pPr>
            <a:r>
              <a:rPr lang="en-US"/>
              <a:t>-On </a:t>
            </a:r>
            <a:r>
              <a:rPr lang="en-US" dirty="0"/>
              <a:t>the Path towards Standardization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9345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ahmed hamouda</dc:creator>
  <cp:lastModifiedBy>ahmed hamouda</cp:lastModifiedBy>
  <cp:revision>5</cp:revision>
  <dcterms:created xsi:type="dcterms:W3CDTF">2020-10-20T12:24:46Z</dcterms:created>
  <dcterms:modified xsi:type="dcterms:W3CDTF">2020-12-30T10:27:40Z</dcterms:modified>
</cp:coreProperties>
</file>